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Prompt Light" charset="-34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300" y="-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77F1C-4D11-4D3A-AF63-E9531C05F291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EC779-73A7-4561-8C69-E18B9A647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56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EC779-73A7-4561-8C69-E18B9A647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7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6786539"/>
            <a:ext cx="5842241" cy="247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6"/>
              </a:lnSpc>
            </a:pPr>
            <a:r>
              <a:rPr lang="en-US" sz="2811">
                <a:solidFill>
                  <a:srgbClr val="FFFFFF">
                    <a:alpha val="69804"/>
                  </a:srgbClr>
                </a:solidFill>
                <a:latin typeface="Aperture"/>
              </a:rPr>
              <a:t>Group 9:</a:t>
            </a:r>
          </a:p>
          <a:p>
            <a:pPr algn="l">
              <a:lnSpc>
                <a:spcPts val="3936"/>
              </a:lnSpc>
            </a:pPr>
            <a:r>
              <a:rPr lang="en-US" sz="2811">
                <a:solidFill>
                  <a:srgbClr val="FFFFFF">
                    <a:alpha val="69804"/>
                  </a:srgbClr>
                </a:solidFill>
                <a:latin typeface="Aperture"/>
              </a:rPr>
              <a:t>Munim Ahmed</a:t>
            </a:r>
          </a:p>
          <a:p>
            <a:pPr algn="l">
              <a:lnSpc>
                <a:spcPts val="3936"/>
              </a:lnSpc>
            </a:pPr>
            <a:r>
              <a:rPr lang="en-US" sz="2811">
                <a:solidFill>
                  <a:srgbClr val="FFFFFF">
                    <a:alpha val="69804"/>
                  </a:srgbClr>
                </a:solidFill>
                <a:latin typeface="Aperture"/>
              </a:rPr>
              <a:t>Sadia Ferdous Snigdha</a:t>
            </a:r>
          </a:p>
          <a:p>
            <a:pPr algn="l">
              <a:lnSpc>
                <a:spcPts val="3936"/>
              </a:lnSpc>
            </a:pPr>
            <a:r>
              <a:rPr lang="en-US" sz="2811">
                <a:solidFill>
                  <a:srgbClr val="FFFFFF">
                    <a:alpha val="69804"/>
                  </a:srgbClr>
                </a:solidFill>
                <a:latin typeface="Aperture"/>
              </a:rPr>
              <a:t>Syed Muhammad Saleh Arfi</a:t>
            </a:r>
          </a:p>
          <a:p>
            <a:pPr algn="l">
              <a:lnSpc>
                <a:spcPts val="3936"/>
              </a:lnSpc>
            </a:pPr>
            <a:r>
              <a:rPr lang="en-US" sz="2811">
                <a:solidFill>
                  <a:srgbClr val="FFFFFF">
                    <a:alpha val="69804"/>
                  </a:srgbClr>
                </a:solidFill>
                <a:latin typeface="Aperture"/>
              </a:rPr>
              <a:t>Nabeel Asim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66015" y="277337"/>
            <a:ext cx="7679823" cy="47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851" dirty="0">
                <a:solidFill>
                  <a:srgbClr val="FFFFFF">
                    <a:alpha val="69804"/>
                  </a:srgbClr>
                </a:solidFill>
                <a:latin typeface="Aperture"/>
              </a:rPr>
              <a:t>TU-</a:t>
            </a:r>
            <a:r>
              <a:rPr lang="en-US" sz="2851" dirty="0" err="1">
                <a:solidFill>
                  <a:srgbClr val="FFFFFF">
                    <a:alpha val="69804"/>
                  </a:srgbClr>
                </a:solidFill>
                <a:latin typeface="Aperture"/>
              </a:rPr>
              <a:t>Ilmenau</a:t>
            </a:r>
            <a:r>
              <a:rPr lang="en-US" sz="2851" dirty="0">
                <a:solidFill>
                  <a:srgbClr val="FFFFFF">
                    <a:alpha val="69804"/>
                  </a:srgbClr>
                </a:solidFill>
                <a:latin typeface="Aperture"/>
              </a:rPr>
              <a:t> - Game Development - WS-20/21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63800" y="8779756"/>
            <a:ext cx="1992127" cy="439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851" dirty="0" smtClean="0">
                <a:solidFill>
                  <a:srgbClr val="FFFFFF"/>
                </a:solidFill>
                <a:latin typeface="Aperture"/>
              </a:rPr>
              <a:t>03.02.2021</a:t>
            </a:r>
            <a:endParaRPr lang="en-US" sz="2851" dirty="0">
              <a:solidFill>
                <a:srgbClr val="FFFFFF"/>
              </a:solidFill>
              <a:latin typeface="Apertur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4" y="1471161"/>
            <a:ext cx="7821385" cy="7391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639082" y="3549751"/>
            <a:ext cx="10275187" cy="3234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1859"/>
              </a:lnSpc>
            </a:pPr>
            <a:r>
              <a:rPr lang="en-US" sz="9600" dirty="0" smtClean="0">
                <a:solidFill>
                  <a:srgbClr val="FFFFFF"/>
                </a:solidFill>
                <a:latin typeface="Neoneon"/>
              </a:rPr>
              <a:t>PLAY BALL</a:t>
            </a:r>
            <a:endParaRPr lang="en-US" sz="9600" dirty="0">
              <a:solidFill>
                <a:srgbClr val="FFFFFF"/>
              </a:solidFill>
              <a:latin typeface="Neoneon"/>
            </a:endParaRPr>
          </a:p>
          <a:p>
            <a:pPr lvl="0" algn="ctr">
              <a:lnSpc>
                <a:spcPts val="12639"/>
              </a:lnSpc>
            </a:pPr>
            <a:r>
              <a:rPr lang="en-US" sz="9600" dirty="0">
                <a:solidFill>
                  <a:srgbClr val="FFFFFF"/>
                </a:solidFill>
                <a:latin typeface="Neoneon"/>
              </a:rPr>
              <a:t> IN VR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678400" y="9563100"/>
            <a:ext cx="33743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75607" y="2740319"/>
            <a:ext cx="7300767" cy="568547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722240" y="905589"/>
            <a:ext cx="10148596" cy="9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FF66C4"/>
                </a:solidFill>
                <a:latin typeface="Neoneon"/>
              </a:rPr>
              <a:t>Oculus rift controllers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02200" y="95631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055188" y="0"/>
            <a:ext cx="10148596" cy="9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 dirty="0">
                <a:solidFill>
                  <a:srgbClr val="FF66C4"/>
                </a:solidFill>
                <a:latin typeface="Neoneon"/>
              </a:rPr>
              <a:t>Game Play</a:t>
            </a:r>
          </a:p>
        </p:txBody>
      </p:sp>
      <p:pic>
        <p:nvPicPr>
          <p:cNvPr id="6" name="WhatsApp Video 2021-02-02 at 18.46.4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902018"/>
            <a:ext cx="8931988" cy="9384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26000" y="96393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12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571937" y="4594923"/>
            <a:ext cx="10148596" cy="1125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5"/>
              </a:lnSpc>
            </a:pPr>
            <a:r>
              <a:rPr lang="en-US" sz="7599" dirty="0">
                <a:solidFill>
                  <a:srgbClr val="FF66C4"/>
                </a:solidFill>
                <a:latin typeface="Neoneon"/>
              </a:rPr>
              <a:t>Thanks for listening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78400" y="98679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13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93173" y="905589"/>
            <a:ext cx="10148596" cy="9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FF66C4"/>
                </a:solidFill>
                <a:latin typeface="Neoneon"/>
              </a:rPr>
              <a:t>Contact Info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1022" y="4568508"/>
            <a:ext cx="10177314" cy="468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0" lvl="1" indent="-410210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perture"/>
              </a:rPr>
              <a:t>munim.ahmed@tu-ilmenau.de</a:t>
            </a: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FFFFFF"/>
              </a:solidFill>
              <a:latin typeface="Aperture"/>
            </a:endParaRPr>
          </a:p>
          <a:p>
            <a:pPr marL="820420" lvl="1" indent="-410210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perture"/>
              </a:rPr>
              <a:t>nabeel-asim.sheikh@tu-ilmenau.de</a:t>
            </a: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FFFFFF"/>
              </a:solidFill>
              <a:latin typeface="Aperture"/>
            </a:endParaRPr>
          </a:p>
          <a:p>
            <a:pPr marL="820420" lvl="1" indent="-410210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perture"/>
              </a:rPr>
              <a:t>sadia-ferdous.snigdha@tu-ilmenau.de</a:t>
            </a: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FFFFFF"/>
              </a:solidFill>
              <a:latin typeface="Aperture"/>
            </a:endParaRPr>
          </a:p>
          <a:p>
            <a:pPr marL="820420" lvl="1" indent="-410210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perture"/>
              </a:rPr>
              <a:t>syed-muhammad-saleh.arfi@tu-ilmenau.de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678400" y="98679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14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6610" y="381000"/>
            <a:ext cx="963550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66C4"/>
                </a:solidFill>
                <a:latin typeface="Neoneon"/>
              </a:rPr>
              <a:t>Solution to your boredom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338" y="2812733"/>
            <a:ext cx="18221325" cy="707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Aperture"/>
              </a:rPr>
              <a:t>Are you frustrated? Bored? Limited to your room due to corona?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Aperture"/>
            </a:endParaRP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Aperture"/>
              </a:rPr>
              <a:t>Well there's a solution to it and it's FUN! 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Aperture"/>
            </a:endParaRP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Aperture"/>
              </a:rPr>
              <a:t>Try Play Ball and enter into a virtual realm where you can squish, kill and smash different creatures 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Aperture"/>
            </a:endParaRP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Aperture"/>
              </a:rPr>
              <a:t>You can relief yourself of the boredom, frustration and even anger!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Aperture"/>
            </a:endParaRP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Aperture"/>
              </a:rPr>
              <a:t>Teleport yourself in to another world, all you need to do is grab a ball and start smashing.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Aperture"/>
            </a:endParaRP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Aperture"/>
              </a:rPr>
              <a:t>Get rid of the spooky creatures, clean the room and </a:t>
            </a:r>
            <a:r>
              <a:rPr lang="en-US" sz="3300" dirty="0" smtClean="0">
                <a:solidFill>
                  <a:srgbClr val="FFFFFF"/>
                </a:solidFill>
                <a:latin typeface="Aperture"/>
              </a:rPr>
              <a:t>fulfill </a:t>
            </a:r>
            <a:r>
              <a:rPr lang="en-US" sz="3300" dirty="0">
                <a:solidFill>
                  <a:srgbClr val="FFFFFF"/>
                </a:solidFill>
                <a:latin typeface="Aperture"/>
              </a:rPr>
              <a:t>yourself with joy!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02200" y="96393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87669" y="905589"/>
            <a:ext cx="10148596" cy="9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FF66C4"/>
                </a:solidFill>
                <a:latin typeface="Neoneon"/>
              </a:rPr>
              <a:t>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21923" y="2200026"/>
            <a:ext cx="13044155" cy="644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endParaRPr dirty="0"/>
          </a:p>
          <a:p>
            <a:pPr>
              <a:lnSpc>
                <a:spcPts val="4620"/>
              </a:lnSpc>
            </a:pPr>
            <a:endParaRPr dirty="0"/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Aperture"/>
              </a:rPr>
              <a:t> The game contains a virtual 3D room including moving characters as well as fixed objects</a:t>
            </a: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Aperture"/>
            </a:endParaRP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Aperture"/>
              </a:rPr>
              <a:t>Different animal characters including insects are present in the room</a:t>
            </a: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Aperture"/>
            </a:endParaRP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Aperture"/>
              </a:rPr>
              <a:t>The main goal is to pick up the ball and throw it at the targeted character</a:t>
            </a:r>
          </a:p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Aperture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97400" y="9639300"/>
            <a:ext cx="85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3</a:t>
            </a:r>
            <a:r>
              <a:rPr lang="en-US" dirty="0" smtClean="0"/>
              <a:t>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354319" y="1038225"/>
            <a:ext cx="10148596" cy="9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FF66C4"/>
                </a:solidFill>
                <a:latin typeface="Neoneon"/>
              </a:rPr>
              <a:t>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25964" y="2675890"/>
            <a:ext cx="13136605" cy="585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endParaRPr dirty="0"/>
          </a:p>
          <a:p>
            <a:pPr>
              <a:lnSpc>
                <a:spcPts val="4620"/>
              </a:lnSpc>
            </a:pPr>
            <a:endParaRPr dirty="0"/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Aperture Bold"/>
              </a:rPr>
              <a:t>E</a:t>
            </a:r>
            <a:r>
              <a:rPr lang="en-US" sz="3300" dirty="0">
                <a:solidFill>
                  <a:srgbClr val="FFFFFF"/>
                </a:solidFill>
                <a:latin typeface="Aperture" charset="0"/>
              </a:rPr>
              <a:t>arn scores by throwing the ball at the insects/animal characters</a:t>
            </a: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Aperture" charset="0"/>
            </a:endParaRP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Aperture" charset="0"/>
              </a:rPr>
              <a:t> If the ball collides with any death object the game will restart, hence no scores will be obtained</a:t>
            </a: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Aperture Bold"/>
            </a:endParaRP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Aperture"/>
              </a:rPr>
              <a:t>Notification text will be generated after clearing each target and also when the ball collides with the fixed objects/character</a:t>
            </a:r>
          </a:p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Prompt Light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4000" y="97917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4</a:t>
            </a:r>
            <a:r>
              <a:rPr lang="en-US" dirty="0" smtClean="0"/>
              <a:t>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635409" y="905589"/>
            <a:ext cx="10148596" cy="9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FF66C4"/>
                </a:solidFill>
                <a:latin typeface="Neoneon"/>
              </a:rPr>
              <a:t>VR Environment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84093" y="3225790"/>
            <a:ext cx="11024890" cy="527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Aperture"/>
              </a:rPr>
              <a:t>User Interface -&gt; Game menu, Score Counter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FFFFFF"/>
              </a:solidFill>
              <a:latin typeface="Aperture"/>
            </a:endParaRP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Aperture"/>
              </a:rPr>
              <a:t>Room Environment -&gt; Furniture/plants/electronics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FFFFFF"/>
              </a:solidFill>
              <a:latin typeface="Aperture"/>
            </a:endParaRP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Aperture"/>
              </a:rPr>
              <a:t>Target Objects -&gt; Insects/animal characters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FFFFFF"/>
              </a:solidFill>
              <a:latin typeface="Aperture"/>
            </a:endParaRP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Aperture"/>
              </a:rPr>
              <a:t>Death Objects -&gt; Human characters/rotating object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FFFFFF"/>
              </a:solidFill>
              <a:latin typeface="Aperture"/>
            </a:endParaRP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Aperture"/>
              </a:rPr>
              <a:t>Weapon -&gt; Ball (rolling, throwing, smashing)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21200" y="96393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43646" y="2873590"/>
            <a:ext cx="12936783" cy="60641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722240" y="713660"/>
            <a:ext cx="10148596" cy="9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FF66C4"/>
                </a:solidFill>
                <a:latin typeface="Neoneon"/>
              </a:rPr>
              <a:t>Room environment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21200" y="97155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6546" r="5841"/>
          <a:stretch>
            <a:fillRect/>
          </a:stretch>
        </p:blipFill>
        <p:spPr>
          <a:xfrm>
            <a:off x="2524375" y="3575117"/>
            <a:ext cx="13239250" cy="35049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18584" y="905589"/>
            <a:ext cx="10148596" cy="9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FF66C4"/>
                </a:solidFill>
                <a:latin typeface="Neoneon"/>
              </a:rPr>
              <a:t>Target Objects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992600" y="97155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7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4165"/>
          <a:stretch>
            <a:fillRect/>
          </a:stretch>
        </p:blipFill>
        <p:spPr>
          <a:xfrm>
            <a:off x="4117260" y="2445801"/>
            <a:ext cx="5026740" cy="63569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2445801"/>
            <a:ext cx="5268329" cy="635695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22240" y="713660"/>
            <a:ext cx="10148596" cy="9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FF66C4"/>
                </a:solidFill>
                <a:latin typeface="Neoneon"/>
              </a:rPr>
              <a:t>Death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30800" y="97917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8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069702" y="582454"/>
            <a:ext cx="10148596" cy="9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FF66C4"/>
                </a:solidFill>
                <a:latin typeface="Neoneon"/>
              </a:rPr>
              <a:t>Weapon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916400" y="94107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9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964542"/>
            <a:ext cx="5791200" cy="5760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287</Words>
  <Application>Microsoft Office PowerPoint</Application>
  <PresentationFormat>Custom</PresentationFormat>
  <Paragraphs>78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Prompt Light</vt:lpstr>
      <vt:lpstr>Aperture</vt:lpstr>
      <vt:lpstr>Aperture Bold</vt:lpstr>
      <vt:lpstr>Calibri</vt:lpstr>
      <vt:lpstr>Neoneon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 BALL IN VR</dc:title>
  <cp:lastModifiedBy>shahz</cp:lastModifiedBy>
  <cp:revision>13</cp:revision>
  <dcterms:created xsi:type="dcterms:W3CDTF">2006-08-16T00:00:00Z</dcterms:created>
  <dcterms:modified xsi:type="dcterms:W3CDTF">2021-02-03T07:13:43Z</dcterms:modified>
  <dc:identifier>DAEU6DfVPpU</dc:identifier>
</cp:coreProperties>
</file>